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A1DA-551D-12BB-6D7C-399D78DE7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39D11-5025-BA56-DB6E-13DFA7852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336B6-B31C-FEF0-A312-A0D02F771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F46B9-F77F-DAFB-AD6C-B1ADFF32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663F5-D600-14C7-57C4-58BF4637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32D8-7C33-F159-1C0F-6E0AFA766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5F8BAA-0CD5-65EB-46E1-7D074BFBD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60A8E-A638-5374-F8DA-17E91C7FD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4FD6-8F62-A5D4-EE22-1F60CABAE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9086C-F71C-EFAD-0BC6-A5CC3EC99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8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C3626C-4E98-BCE4-9FD2-1607699FA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28303-63A4-3390-F0F7-6632E4029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8A5A4-196E-8EBD-F4C8-9FFB432E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920E-E04D-B4E1-9E8A-2AF0F5D0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997F5-7FDA-794E-F82F-9CF22744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7304B-6578-0A08-AA37-14DAB1BA8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EE9A6-20A2-1657-A1D3-4A6BB4095C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695103-2B52-A86D-C3B3-FE0A1506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26620-C61F-95CD-C426-5A892A3B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29E11-4C4E-026B-481F-EC323745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4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145C5-874B-E03D-4455-782107DD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EBC64-6A01-3616-0E9D-07CCC69D5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F3D9B-8C8D-0B35-4210-DA0F90921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6B84F-2766-8589-2A45-F558C9EB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2B924-253B-07B0-6948-1D2F1127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7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02873-F8EF-70E5-47EE-40F5DAA6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9EE48-7EE4-22BB-01EF-E29337499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9E9F6-6285-8F2F-9784-5168CB285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B48F9-FB1B-2C06-86AD-81672AD8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7502F-9A2D-C6E4-4434-E0E62C29A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A8BD8-B7B6-682A-0698-D5157429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5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21F84-2C1B-A21A-7EC0-4A54D271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85710-2B4D-6DEC-BB4F-79960D6F6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95E0D-3CFD-BE26-652C-84D178CBB2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6E2A2-92DC-D2B3-0F19-D83DA738D7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BAD56-0A51-81CF-C788-82C3F1F3A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E098BB-4C71-FC17-37E2-9F70A470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00805E-18E8-012A-92FF-8C049C74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9D6F96-0021-C467-F3C3-712A95BF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2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9546D-76F2-35E7-2307-7873270C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E972A-231F-09D6-DA2E-0D497E50A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E79B17-3D24-1973-5E4A-9F98C466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A90561-09E2-C6DC-24BC-2ECFA7DA6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2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6C2D6-A78D-FD5A-DC69-94E5368D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17D97-A7BC-6A45-2A66-1075ED579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13E8C-1D80-581E-A9B3-712F0E055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8899-59C0-A2A8-7B37-38D1F36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D39FD-11A4-1A5B-0D27-6ABFE17AE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2BD42-D5F4-4F6C-CBBE-DBD7FD242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B480-175B-8657-F689-2111B1A4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F5894-0153-8FCC-4E49-E1F0B65B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4385C-D243-43B1-D76A-A0E08F52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C6B44-2B8F-F463-FE2D-E1ABD754B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153925-582D-9267-C291-B3385C1DE6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F5E92-FAE9-12E2-CD1C-01812F6A7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DE0E2-2BC7-F05A-565C-BCFBBB5F4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4E1DC-5949-9770-1073-659D06EB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84B39-0C84-3AB6-F770-8DAC0004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4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94249-18AD-36DA-CB48-89F0FFA7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680BD-DC06-2163-0AA7-14B1B9239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FFF95-D831-1D97-5DF7-A88D12A70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55975-EC52-4AED-B36F-7E8C75750CA7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4C3E3-7D29-D865-4875-F720CF3C3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7F7CC-9F93-5C7D-E734-E87701C120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7D06F-1218-4022-8DB9-BB040727E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47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E2AAB-F337-77D2-02DB-8D9CC1CFD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1382" y="914400"/>
            <a:ext cx="10169236" cy="18323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Acknowledgement" panose="02000603000000000000" pitchFamily="2" charset="0"/>
              </a:rPr>
              <a:t>CEREBELLAR EXAMINATION</a:t>
            </a:r>
            <a:endParaRPr lang="en-US" dirty="0">
              <a:solidFill>
                <a:srgbClr val="002060"/>
              </a:solidFill>
              <a:latin typeface="Acknowledgement" panose="02000603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502" y="3118881"/>
            <a:ext cx="7217040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fa-I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Titr" panose="00000700000000000000" pitchFamily="2" charset="-78"/>
              </a:rPr>
              <a:t>دكتر نفيسه محبي</a:t>
            </a:r>
          </a:p>
          <a:p>
            <a:pPr algn="ctr"/>
            <a:r>
              <a:rPr lang="fa-I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Titr" panose="00000700000000000000" pitchFamily="2" charset="-78"/>
              </a:rPr>
              <a:t>متخصص نورولوژي</a:t>
            </a:r>
          </a:p>
          <a:p>
            <a:pPr algn="ctr"/>
            <a:r>
              <a:rPr lang="fa-IR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B Titr" panose="00000700000000000000" pitchFamily="2" charset="-78"/>
              </a:rPr>
              <a:t>عضو هيات علمي دانشگاه علوم پزشكي ايران</a:t>
            </a:r>
            <a:endParaRPr lang="fa-IR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55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"/>
    </mc:Choice>
    <mc:Fallback xmlns="">
      <p:transition spd="slow" advTm="7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CF9A0-899C-881D-FB85-742F9968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gency FB" panose="020B0503020202020204" pitchFamily="34" charset="0"/>
              </a:rPr>
              <a:t>Limb ataxia </a:t>
            </a:r>
            <a:r>
              <a:rPr lang="en-US" dirty="0" smtClean="0">
                <a:latin typeface="Agency FB" panose="020B0503020202020204" pitchFamily="34" charset="0"/>
              </a:rPr>
              <a:t/>
            </a:r>
            <a:br>
              <a:rPr lang="en-US" dirty="0" smtClean="0">
                <a:latin typeface="Agency FB" panose="020B0503020202020204" pitchFamily="34" charset="0"/>
              </a:rPr>
            </a:br>
            <a:r>
              <a:rPr lang="en-US" dirty="0" smtClean="0">
                <a:latin typeface="Agency FB" panose="020B0503020202020204" pitchFamily="34" charset="0"/>
              </a:rPr>
              <a:t>(</a:t>
            </a:r>
            <a:r>
              <a:rPr lang="en-US" dirty="0">
                <a:latin typeface="Agency FB" panose="020B0503020202020204" pitchFamily="34" charset="0"/>
              </a:rPr>
              <a:t>impaired  finger-to-nose and heel-to-shin test)</a:t>
            </a:r>
          </a:p>
        </p:txBody>
      </p:sp>
      <p:pic>
        <p:nvPicPr>
          <p:cNvPr id="4" name="VID-20240823-WA0030">
            <a:hlinkClick r:id="" action="ppaction://media"/>
            <a:extLst>
              <a:ext uri="{FF2B5EF4-FFF2-40B4-BE49-F238E27FC236}">
                <a16:creationId xmlns:a16="http://schemas.microsoft.com/office/drawing/2014/main" id="{AA6399A5-2B54-3E6F-AB0B-B4178C9862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2662" y="2088862"/>
            <a:ext cx="7686675" cy="43513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4298872" y="1690688"/>
            <a:ext cx="359425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fa-IR" dirty="0" smtClean="0">
                <a:solidFill>
                  <a:srgbClr val="0070C0"/>
                </a:solidFill>
                <a:cs typeface="B Titr" panose="00000700000000000000" pitchFamily="2" charset="-78"/>
              </a:rPr>
              <a:t>جهت نمايش فيلم روي تصوير كليك نمائيد. </a:t>
            </a:r>
            <a:endParaRPr lang="fa-IR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105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170"/>
    </mc:Choice>
    <mc:Fallback xmlns="">
      <p:transition spd="slow" advTm="9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40823-WA0029">
            <a:hlinkClick r:id="" action="ppaction://media"/>
            <a:extLst>
              <a:ext uri="{FF2B5EF4-FFF2-40B4-BE49-F238E27FC236}">
                <a16:creationId xmlns:a16="http://schemas.microsoft.com/office/drawing/2014/main" id="{D4FB6990-FBD4-EDFE-9FB6-B08C9309DE3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1000" contrast="-3000"/>
          </a:blip>
          <a:stretch/>
        </p:blipFill>
        <p:spPr>
          <a:xfrm>
            <a:off x="1270597" y="472120"/>
            <a:ext cx="3436937" cy="58732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74F2A7-F46D-F644-98D0-4BBD64DB3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5292" y="2462933"/>
            <a:ext cx="7196708" cy="2216986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gency FB" panose="020B0503020202020204" pitchFamily="34" charset="0"/>
                <a:cs typeface="+mj-cs"/>
              </a:rPr>
              <a:t>In cerebellar ataxia the patient has,</a:t>
            </a:r>
            <a:endParaRPr lang="en-US" dirty="0">
              <a:solidFill>
                <a:srgbClr val="FF0000"/>
              </a:solidFill>
              <a:latin typeface="Agency FB" panose="020B0503020202020204" pitchFamily="34" charset="0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gency FB" panose="020B0503020202020204" pitchFamily="34" charset="0"/>
                <a:cs typeface="+mj-cs"/>
              </a:rPr>
              <a:t>Wide-base and slow gait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gency FB" panose="020B0503020202020204" pitchFamily="34" charset="0"/>
                <a:cs typeface="+mj-cs"/>
              </a:rPr>
              <a:t>Wide stance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9019" y="1470952"/>
            <a:ext cx="359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جهت نمايش فيلم روي تصوير كليك نمائيد. </a:t>
            </a:r>
            <a:endParaRPr lang="fa-IR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23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C9A1F-34B1-AB11-5D9F-05DDB84D8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2164" y="2033443"/>
            <a:ext cx="6380018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gency FB" panose="020B0503020202020204" pitchFamily="34" charset="0"/>
              </a:rPr>
              <a:t>Impaired Romberg test in sensory ataxia</a:t>
            </a:r>
          </a:p>
        </p:txBody>
      </p:sp>
      <p:pic>
        <p:nvPicPr>
          <p:cNvPr id="8" name="New Project(1)">
            <a:hlinkClick r:id="" action="ppaction://media"/>
            <a:extLst>
              <a:ext uri="{FF2B5EF4-FFF2-40B4-BE49-F238E27FC236}">
                <a16:creationId xmlns:a16="http://schemas.microsoft.com/office/drawing/2014/main" id="{94D26EB6-1D1E-44E9-0F38-157DEF14352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599" y="563139"/>
            <a:ext cx="3446585" cy="599434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Rectangle 1"/>
          <p:cNvSpPr/>
          <p:nvPr/>
        </p:nvSpPr>
        <p:spPr>
          <a:xfrm>
            <a:off x="6044546" y="2884116"/>
            <a:ext cx="3594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جهت نمايش فيلم روي تصوير كليك نمائيد. </a:t>
            </a:r>
            <a:endParaRPr lang="fa-IR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0886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59</Words>
  <Application>Microsoft Office PowerPoint</Application>
  <PresentationFormat>Widescreen</PresentationFormat>
  <Paragraphs>12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Acknowledgement</vt:lpstr>
      <vt:lpstr>Agency FB</vt:lpstr>
      <vt:lpstr>Arial</vt:lpstr>
      <vt:lpstr>B Titr</vt:lpstr>
      <vt:lpstr>Calibri</vt:lpstr>
      <vt:lpstr>Calibri Light</vt:lpstr>
      <vt:lpstr>Office Theme</vt:lpstr>
      <vt:lpstr>CEREBELLAR EXAMINATION</vt:lpstr>
      <vt:lpstr>Limb ataxia  (impaired  finger-to-nose and heel-to-shin test)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Cerebellar Examination</dc:title>
  <dc:creator>Nafiseh Mohebi</dc:creator>
  <cp:lastModifiedBy>app7</cp:lastModifiedBy>
  <cp:revision>10</cp:revision>
  <dcterms:created xsi:type="dcterms:W3CDTF">2024-08-23T17:58:59Z</dcterms:created>
  <dcterms:modified xsi:type="dcterms:W3CDTF">2024-09-10T08:57:08Z</dcterms:modified>
</cp:coreProperties>
</file>